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29" r:id="rId2"/>
    <p:sldId id="430" r:id="rId3"/>
    <p:sldId id="418" r:id="rId4"/>
    <p:sldId id="431" r:id="rId5"/>
    <p:sldId id="432" r:id="rId6"/>
    <p:sldId id="433" r:id="rId7"/>
    <p:sldId id="434" r:id="rId8"/>
    <p:sldId id="435" r:id="rId9"/>
    <p:sldId id="345" r:id="rId10"/>
    <p:sldId id="436" r:id="rId11"/>
    <p:sldId id="437" r:id="rId12"/>
    <p:sldId id="327" r:id="rId13"/>
    <p:sldId id="438" r:id="rId14"/>
    <p:sldId id="439" r:id="rId15"/>
    <p:sldId id="44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66"/>
    <a:srgbClr val="FF00FF"/>
    <a:srgbClr val="2D08C8"/>
    <a:srgbClr val="0000CC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80" autoAdjust="0"/>
    <p:restoredTop sz="94660"/>
  </p:normalViewPr>
  <p:slideViewPr>
    <p:cSldViewPr>
      <p:cViewPr varScale="1">
        <p:scale>
          <a:sx n="82" d="100"/>
          <a:sy n="82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10\49%20Track%2049.wma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457200"/>
            <a:ext cx="6858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mt½mZokm \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ap¡v</a:t>
            </a:r>
            <a:r>
              <a:rPr kumimoji="0" lang="en-US" sz="30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]m]</a:t>
            </a:r>
            <a:r>
              <a:rPr kumimoji="0" lang="en-US" sz="30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tamN</a:t>
            </a:r>
            <a:r>
              <a:rPr kumimoji="0" lang="en-US" sz="30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30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hpw</a:t>
            </a:r>
            <a:r>
              <a:rPr kumimoji="0" lang="en-US" sz="30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ssZhnIPoh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\pw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sN¿p¶p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AXphgn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\½Ä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ssZha¡fpw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kzÀK¯n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\v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AhIminIfpambn¯ocp¶p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ssZhnIPohs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Ir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mhcw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F¶pw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dbpw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. \½nepÅ </a:t>
            </a:r>
            <a:r>
              <a:rPr lang="en-US" sz="3000" b="1">
                <a:latin typeface="ML-Aathira" pitchFamily="82" charset="0"/>
                <a:ea typeface="Calibri" pitchFamily="34" charset="0"/>
                <a:cs typeface="ML-Revathi" charset="0"/>
              </a:rPr>
              <a:t>DXv`h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]m]s¯ 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o¡n¡fbp¶Xv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amt½mZokmbmWv.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3" name="Picture 2" descr="D:\web photo\photo 2013\ULCorgbaptis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418" y="3733239"/>
            <a:ext cx="4695782" cy="312476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533400"/>
            <a:ext cx="7315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</a:rPr>
              <a:t>ssZha¡fmbn</a:t>
            </a:r>
            <a:r>
              <a:rPr kumimoji="0" lang="en-US" sz="3000" b="1" i="0" u="none" strike="noStrike" normalizeH="0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kumimoji="0" lang="en-US" sz="3000" b="1" i="0" u="none" strike="noStrike" normalizeH="0" dirty="0" err="1">
                <a:solidFill>
                  <a:srgbClr val="FF00FF"/>
                </a:solidFill>
                <a:latin typeface="ML-Aathira" pitchFamily="82" charset="0"/>
              </a:rPr>
              <a:t>Pohn¡p¶Xn</a:t>
            </a:r>
            <a:r>
              <a:rPr kumimoji="0" lang="en-US" sz="3000" b="1" i="0" u="none" strike="noStrike" normalizeH="0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kumimoji="0" lang="en-US" sz="3000" b="1" i="0" u="none" strike="noStrike" normalizeH="0" dirty="0" err="1">
                <a:solidFill>
                  <a:srgbClr val="FF00FF"/>
                </a:solidFill>
                <a:latin typeface="ML-Aathira" pitchFamily="82" charset="0"/>
              </a:rPr>
              <a:t>pÅ</a:t>
            </a:r>
            <a:r>
              <a:rPr kumimoji="0" lang="en-US" sz="3000" b="1" i="0" u="none" strike="noStrike" normalizeH="0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kumimoji="0" lang="en-US" sz="3000" b="1" i="0" u="none" strike="noStrike" normalizeH="0" dirty="0" err="1">
                <a:solidFill>
                  <a:srgbClr val="FF00FF"/>
                </a:solidFill>
                <a:latin typeface="ML-Aathira" pitchFamily="82" charset="0"/>
              </a:rPr>
              <a:t>iàn</a:t>
            </a:r>
            <a:r>
              <a:rPr kumimoji="0" lang="en-US" sz="3000" b="1" i="0" u="none" strike="noStrike" normalizeH="0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ssZhnIPoh³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amt½mZokmbneqsS \s½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]p{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Xcm¡nb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Cuimbv¡p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\µn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dbmw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e`n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¨ ssZhnIPoh³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jvSs¸Sp¯msX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Pohn¡m³ 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ian¡mw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2050" name="Picture 2" descr="D:\web photo\photo 2013\jesus_bapt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339" y="3048000"/>
            <a:ext cx="5869461" cy="3810000"/>
          </a:xfrm>
          <a:prstGeom prst="rect">
            <a:avLst/>
          </a:prstGeom>
          <a:noFill/>
        </p:spPr>
      </p:pic>
      <p:pic>
        <p:nvPicPr>
          <p:cNvPr id="5" name="Picture 4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448300"/>
            <a:ext cx="4000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448300"/>
            <a:ext cx="4000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181600"/>
            <a:ext cx="4000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105400"/>
            <a:ext cx="4000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905000"/>
            <a:ext cx="5181600" cy="838200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859846"/>
            <a:ext cx="59436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ap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¡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¡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mw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000" i="0" u="none" strike="noStrike" normalizeH="0" baseline="0" dirty="0"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mt½m-Zo-km-bn-eqsS F\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3000" b="1" dirty="0" err="1"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pssZhn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-I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-Po-h³\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ÂInb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Cutimsb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ssZhn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-I-Po-h-\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hf-cp-hm³ Fs¶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klm-bn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Wta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9 Track 4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1066800"/>
            <a:ext cx="6400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tbmÀ±m³ \</a:t>
            </a:r>
            <a:r>
              <a:rPr lang="en-US" sz="3000" b="1" dirty="0" err="1">
                <a:latin typeface="ML-Aathira" pitchFamily="82" charset="0"/>
              </a:rPr>
              <a:t>ZnbnÂ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amt½mZokm </a:t>
            </a:r>
            <a:r>
              <a:rPr lang="en-US" sz="3000" b="1" dirty="0" err="1">
                <a:latin typeface="ML-Aathira" pitchFamily="82" charset="0"/>
              </a:rPr>
              <a:t>ap§n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mh</a:t>
            </a:r>
            <a:r>
              <a:rPr lang="en-US" sz="3000" b="1" dirty="0">
                <a:latin typeface="ML-Aathira" pitchFamily="82" charset="0"/>
              </a:rPr>
              <a:t>\mß³ {]mhn³ </a:t>
            </a:r>
            <a:r>
              <a:rPr lang="en-US" sz="3000" b="1" dirty="0" err="1">
                <a:latin typeface="ML-Aathira" pitchFamily="82" charset="0"/>
              </a:rPr>
              <a:t>cqt</a:t>
            </a:r>
            <a:r>
              <a:rPr lang="en-US" sz="3000" b="1" dirty="0">
                <a:latin typeface="ML-Aathira" pitchFamily="82" charset="0"/>
              </a:rPr>
              <a:t>]</a:t>
            </a:r>
          </a:p>
          <a:p>
            <a:r>
              <a:rPr lang="en-US" sz="3000" b="1" dirty="0" err="1">
                <a:latin typeface="ML-Aathira" pitchFamily="82" charset="0"/>
              </a:rPr>
              <a:t>XmWnd§nh¶p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r>
              <a:rPr lang="en-US" sz="3000" b="1" dirty="0">
                <a:latin typeface="ML-Aathira" pitchFamily="82" charset="0"/>
              </a:rPr>
              <a:t>	F³{]</a:t>
            </a:r>
            <a:r>
              <a:rPr lang="en-US" sz="3000" b="1" dirty="0" err="1">
                <a:latin typeface="ML-Aathira" pitchFamily="82" charset="0"/>
              </a:rPr>
              <a:t>nb</a:t>
            </a:r>
            <a:r>
              <a:rPr lang="en-US" sz="3000" b="1" dirty="0">
                <a:latin typeface="ML-Aathira" pitchFamily="82" charset="0"/>
              </a:rPr>
              <a:t> ]p{X\nh³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XmX</a:t>
            </a:r>
            <a:r>
              <a:rPr lang="en-US" sz="3000" b="1" dirty="0">
                <a:latin typeface="ML-Aathira" pitchFamily="82" charset="0"/>
              </a:rPr>
              <a:t>\¶p </a:t>
            </a:r>
            <a:r>
              <a:rPr lang="en-US" sz="3000" b="1" dirty="0" err="1">
                <a:latin typeface="ML-Aathira" pitchFamily="82" charset="0"/>
              </a:rPr>
              <a:t>sNmÃn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\½Ä t\</a:t>
            </a:r>
            <a:r>
              <a:rPr lang="en-US" sz="3000" b="1" dirty="0" err="1">
                <a:latin typeface="ML-Aathira" pitchFamily="82" charset="0"/>
              </a:rPr>
              <a:t>Sp¶ohc§Ä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amt½mZokm </a:t>
            </a:r>
            <a:r>
              <a:rPr lang="en-US" sz="3000" b="1" dirty="0" err="1">
                <a:latin typeface="ML-Aathira" pitchFamily="82" charset="0"/>
              </a:rPr>
              <a:t>X¶nÂ</a:t>
            </a:r>
            <a:r>
              <a:rPr lang="en-US" sz="3000" b="1" dirty="0">
                <a:latin typeface="ML-Aathira" pitchFamily="82" charset="0"/>
              </a:rPr>
              <a:t>. 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amt½mZokmbnÂ F\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n¡p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e`n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ssZhnIPoh³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jvSs¸SmsX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Im¯pkq£n¡pw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3074" name="Picture 2" descr="D:\web photo\photo 2013\RI_Christening_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2497455"/>
            <a:ext cx="6229350" cy="436054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70672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Bßm-hn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mÂ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A`n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jn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-à-\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" name="Picture 2" descr="E:\NEW POWER POINT 2013\class 3 bit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404813"/>
            <a:ext cx="5346700" cy="1195387"/>
          </a:xfrm>
          <a:prstGeom prst="rect">
            <a:avLst/>
          </a:prstGeom>
          <a:noFill/>
        </p:spPr>
      </p:pic>
      <p:pic>
        <p:nvPicPr>
          <p:cNvPr id="9" name="Picture 2" descr="D:\web photo\photo 2013\Jesus-Holy-Spirit-2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399" y="2514600"/>
            <a:ext cx="5791201" cy="4343400"/>
          </a:xfrm>
          <a:prstGeom prst="rect">
            <a:avLst/>
          </a:prstGeom>
          <a:noFill/>
        </p:spPr>
      </p:pic>
      <p:pic>
        <p:nvPicPr>
          <p:cNvPr id="5" name="Picture 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5334000"/>
            <a:ext cx="4000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0"/>
            <a:ext cx="4000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8288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ML-Aathira" pitchFamily="82" charset="0"/>
              </a:rPr>
              <a:t>Cutim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ap¸XphbÊphsc</a:t>
            </a:r>
            <a:r>
              <a:rPr lang="en-US" sz="3000" dirty="0">
                <a:latin typeface="ML-Aathira" pitchFamily="82" charset="0"/>
              </a:rPr>
              <a:t> \{</a:t>
            </a:r>
            <a:r>
              <a:rPr lang="en-US" sz="3000" dirty="0" err="1">
                <a:latin typeface="ML-Aathira" pitchFamily="82" charset="0"/>
              </a:rPr>
              <a:t>k¯nse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ho«nÂ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hkn¨p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AXn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ptijw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tbmÀ±m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nÂh¶v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\m]</a:t>
            </a:r>
            <a:r>
              <a:rPr lang="en-US" sz="3000" dirty="0" err="1">
                <a:latin typeface="ML-Aathira" pitchFamily="82" charset="0"/>
              </a:rPr>
              <a:t>Itbml¶m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n¶p</a:t>
            </a:r>
            <a:r>
              <a:rPr lang="en-US" sz="3000" dirty="0">
                <a:latin typeface="ML-Aathira" pitchFamily="82" charset="0"/>
              </a:rPr>
              <a:t> amt½mZokm </a:t>
            </a:r>
            <a:r>
              <a:rPr lang="en-US" sz="3000" dirty="0" err="1">
                <a:latin typeface="ML-Aathira" pitchFamily="82" charset="0"/>
              </a:rPr>
              <a:t>kzoIcn¨p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At¸mÄ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]cnip²mßmhv {]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mhnsâ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AhnSps¯taÂ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Bhkn¨p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2053" name="Picture 5" descr="D:\web photo\photo 2013\baptismbloch.jpg"/>
          <p:cNvPicPr>
            <a:picLocks noChangeAspect="1" noChangeArrowheads="1"/>
          </p:cNvPicPr>
          <p:nvPr/>
        </p:nvPicPr>
        <p:blipFill>
          <a:blip r:embed="rId2"/>
          <a:srcRect b="986"/>
          <a:stretch>
            <a:fillRect/>
          </a:stretch>
        </p:blipFill>
        <p:spPr bwMode="auto">
          <a:xfrm>
            <a:off x="0" y="-1"/>
            <a:ext cx="3962400" cy="6858001"/>
          </a:xfrm>
          <a:prstGeom prst="rect">
            <a:avLst/>
          </a:prstGeom>
          <a:noFill/>
        </p:spPr>
      </p:pic>
      <p:pic>
        <p:nvPicPr>
          <p:cNvPr id="2055" name="Picture 7" descr="D:\web photo\photo 2013\paloma_volando 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88498">
            <a:off x="9507753" y="-89260"/>
            <a:ext cx="1276350" cy="942975"/>
          </a:xfrm>
          <a:prstGeom prst="rect">
            <a:avLst/>
          </a:prstGeom>
          <a:noFill/>
        </p:spPr>
      </p:pic>
      <p:pic>
        <p:nvPicPr>
          <p:cNvPr id="5" name="Picture 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4000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13" y="5181600"/>
            <a:ext cx="29598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61425E-6 C -0.02032 -0.00579 -0.0408 -0.00278 -0.06111 -0.0088 C -0.075 -0.01805 -0.08594 -0.02059 -0.10139 -0.02244 C -0.10903 -0.0266 -0.11702 -0.02753 -0.12483 -0.03123 C -0.14045 -0.03054 -0.15625 -0.03285 -0.17153 -0.02938 C -0.17674 -0.02822 -0.18455 -0.01735 -0.18455 -0.01735 C -0.18577 -0.01458 -0.18681 -0.01134 -0.18837 -0.0088 C -0.18959 -0.00671 -0.19132 -0.00556 -0.19236 -0.00348 C -0.19306 -0.00209 -0.19289 -6.61425E-6 -0.19358 0.00161 C -0.19462 0.00415 -0.19618 0.00624 -0.1974 0.00855 C -0.2 0.01849 -0.20417 0.02497 -0.21181 0.02774 C -0.22257 0.03769 -0.23004 0.04509 -0.24289 0.04833 C -0.25122 0.05712 -0.25973 0.05966 -0.27014 0.0622 C -0.28698 0.06174 -0.304 0.06313 -0.32084 0.06058 C -0.33264 0.05897 -0.35834 0.04578 -0.37153 0.04139 C -0.38264 0.03168 -0.37622 0.03491 -0.39098 0.03283 C -0.41233 0.01872 -0.43212 0.01063 -0.45591 0.00855 C -0.47066 0.00716 -0.5 0.00508 -0.5 0.00508 C -0.52292 -0.00047 -0.51372 0.00092 -0.5599 0.00855 C -0.58368 0.01248 -0.59809 0.04717 -0.62084 0.05365 C -0.62726 0.0592 -0.63073 0.0592 -0.63907 0.06058 C -0.65504 0.05943 -0.67136 0.06035 -0.68716 0.05712 C -0.69757 0.05503 -0.70504 0.03676 -0.71181 0.02774 C -0.72049 0.01618 -0.74618 -0.00394 -0.75851 -0.00695 C -0.76823 -0.01342 -0.77726 -0.02198 -0.78716 -0.02776 C -0.78872 -0.02869 -0.79063 -0.02869 -0.79236 -0.02938 C -0.79462 -0.0303 -0.7967 -0.03146 -0.79879 -0.03285 C -0.80018 -0.03377 -0.80122 -0.03562 -0.80261 -0.03632 C -0.80677 -0.03794 -0.82379 -0.03955 -0.82605 -0.03979 C -0.83941 -0.03932 -0.85295 -0.03955 -0.86632 -0.03817 C -0.87032 -0.0377 -0.87795 -0.0347 -0.87795 -0.0347 C -0.89011 -0.02383 -0.88212 -0.02915 -0.89098 -0.01735 C -0.89271 -0.00833 -0.89497 0.00115 -0.89618 0.0104 C -0.89723 0.0178 -0.89705 0.02566 -0.89879 0.03283 C -0.89966 0.0363 -0.90052 0.03977 -0.90139 0.04301 C -0.90243 0.04717 -0.9066 0.05365 -0.9066 0.05365 C -0.90799 0.0592 -0.91025 0.06359 -0.91181 0.06914 C -0.91216 0.07492 -0.91198 0.08094 -0.91302 0.08649 C -0.91441 0.09504 -0.92361 0.09805 -0.92865 0.10198 C -0.93438 0.10638 -0.93073 0.10522 -0.93768 0.10892 C -0.94028 0.11008 -0.94549 0.11239 -0.94549 0.11239 C -0.95052 0.11678 -0.954 0.11771 -0.9599 0.11933 C -0.96111 0.12048 -0.96233 0.12164 -0.96372 0.1228 C -0.96493 0.12349 -0.96754 0.12256 -0.96754 0.12441 C -0.96754 0.12441 -0.96007 0.12788 -0.9599 0.12788 C -0.95243 0.14315 -0.96233 0.12534 -0.9533 0.13482 C -0.95209 0.13598 -0.95174 0.13852 -0.9507 0.14014 C -0.94809 0.14361 -0.94618 0.14384 -0.94289 0.14523 C -0.93386 0.15332 -0.925 0.15679 -0.91441 0.16095 C -0.90903 0.16535 -0.90608 0.1628 -0.904 0.17113 C -0.91059 0.17437 -0.91389 0.182 -0.92084 0.18501 C -0.92934 0.19379 -0.9283 0.18894 -0.93507 0.20235 C -0.93768 0.20767 -0.94011 0.22224 -0.94289 0.22663 C -0.94427 0.22895 -0.94636 0.2301 -0.94809 0.23172 C -0.95243 0.24051 -0.9533 0.24699 -0.9533 0.25762 " pathEditMode="relative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84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Xm³ </a:t>
            </a:r>
            <a:r>
              <a:rPr lang="en-US" sz="3000" b="1" dirty="0" err="1">
                <a:latin typeface="ML-Aathira" pitchFamily="82" charset="0"/>
              </a:rPr>
              <a:t>hfÀ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Øeamb</a:t>
            </a:r>
            <a:r>
              <a:rPr lang="en-US" sz="3000" b="1" dirty="0">
                <a:latin typeface="ML-Aathira" pitchFamily="82" charset="0"/>
              </a:rPr>
              <a:t> \{</a:t>
            </a:r>
            <a:r>
              <a:rPr lang="en-US" sz="3000" b="1" dirty="0" err="1">
                <a:latin typeface="ML-Aathira" pitchFamily="82" charset="0"/>
              </a:rPr>
              <a:t>k¯nÂ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h¶p</a:t>
            </a:r>
            <a:r>
              <a:rPr lang="en-US" sz="3000" b="1" dirty="0">
                <a:latin typeface="ML-Aathira" pitchFamily="82" charset="0"/>
              </a:rPr>
              <a:t>. ]</a:t>
            </a:r>
            <a:r>
              <a:rPr lang="en-US" sz="3000" b="1" dirty="0" err="1">
                <a:latin typeface="ML-Aathira" pitchFamily="82" charset="0"/>
              </a:rPr>
              <a:t>Xnhpt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km_¯pZnhkw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tKmKnÂ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thin¨v</a:t>
            </a:r>
            <a:r>
              <a:rPr lang="en-US" sz="3000" b="1" dirty="0">
                <a:latin typeface="ML-Aathira" pitchFamily="82" charset="0"/>
              </a:rPr>
              <a:t> hmbn¡phm³ </a:t>
            </a:r>
            <a:r>
              <a:rPr lang="en-US" sz="3000" b="1" dirty="0" err="1">
                <a:latin typeface="ML-Aathira" pitchFamily="82" charset="0"/>
              </a:rPr>
              <a:t>Fgpt¶äp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AhnSp¶v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Gi</a:t>
            </a:r>
            <a:r>
              <a:rPr lang="en-US" sz="3000" b="1" dirty="0">
                <a:latin typeface="ML-Aathira" pitchFamily="82" charset="0"/>
              </a:rPr>
              <a:t>¿ {]</a:t>
            </a:r>
            <a:r>
              <a:rPr lang="en-US" sz="3000" b="1" dirty="0" err="1">
                <a:latin typeface="ML-Aathira" pitchFamily="82" charset="0"/>
              </a:rPr>
              <a:t>hmNIsâ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pkvXI¯nÂ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n¶v</a:t>
            </a:r>
            <a:r>
              <a:rPr lang="en-US" sz="3000" b="1" dirty="0">
                <a:latin typeface="ML-Aathira" pitchFamily="82" charset="0"/>
              </a:rPr>
              <a:t> C{]</a:t>
            </a:r>
            <a:r>
              <a:rPr lang="en-US" sz="3000" b="1" dirty="0" err="1">
                <a:latin typeface="ML-Aathira" pitchFamily="82" charset="0"/>
              </a:rPr>
              <a:t>Imcw</a:t>
            </a:r>
            <a:r>
              <a:rPr lang="en-US" sz="3000" b="1" dirty="0">
                <a:latin typeface="ML-Aathira" pitchFamily="82" charset="0"/>
              </a:rPr>
              <a:t> hmbn¡m³ </a:t>
            </a:r>
            <a:r>
              <a:rPr lang="en-US" sz="3000" b="1" dirty="0" err="1">
                <a:latin typeface="ML-Aathira" pitchFamily="82" charset="0"/>
              </a:rPr>
              <a:t>XpS§n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2050" name="Picture 2" descr="D:\web photo\photo 2013\Jesus-Luke-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971800"/>
            <a:ext cx="5748337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5814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Bßmhv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FsâtaÂ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Zcn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Adnbn¡m³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Fs¶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A`ntjIw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sNbvXncn¡p¶p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_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ÔnXÀ¡v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AÔÀ¡p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ImgvNbpw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ASn¨aÀ¯s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hÀ¡p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kzmX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{´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yhpw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IÀ¯mhn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kzoImcyamb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hÕchpw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Jym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]n¡phm³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Fs¶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Ab¨ncn¡p¶p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eq¡m</a:t>
            </a:r>
            <a:r>
              <a:rPr lang="en-US" sz="3000" dirty="0">
                <a:latin typeface="ML-Aathira" pitchFamily="82" charset="0"/>
              </a:rPr>
              <a:t> 4:18þ20)</a:t>
            </a:r>
          </a:p>
        </p:txBody>
      </p:sp>
      <p:pic>
        <p:nvPicPr>
          <p:cNvPr id="1026" name="Picture 2" descr="D:\web photo\photo 2013\jesus-teaching-in-synagogue-olsen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2590800" cy="343712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Ignªt¸mÄ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P\§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tfmSp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: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tI«ncns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¡¯s¶ 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qÀ¯nbmbncn¡p¶p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3074" name="Picture 2" descr="D:\web photo\photo 2013\RH-DemoniacInSynagogue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754516" y="3124200"/>
            <a:ext cx="5713084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injy·mtcmSp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: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XIsfbpw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injys¸Sp¯phn³.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nXmhnsâbpw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]p{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Xsâbpw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]cnip²mßmhnsâbpw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ma¯nÂ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amt½mZokm \ÂIphn³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a¯mbn</a:t>
            </a:r>
            <a:r>
              <a:rPr lang="en-US" sz="3000" dirty="0">
                <a:latin typeface="ML-Aathira" pitchFamily="82" charset="0"/>
              </a:rPr>
              <a:t> 28:19þ20).</a:t>
            </a:r>
          </a:p>
        </p:txBody>
      </p:sp>
      <p:pic>
        <p:nvPicPr>
          <p:cNvPr id="4098" name="Picture 2" descr="D:\web photo\photo 2013\Jesus-Christ-Preaching-mormon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2400" t="3774" r="2797" b="5660"/>
          <a:stretch>
            <a:fillRect/>
          </a:stretch>
        </p:blipFill>
        <p:spPr bwMode="auto">
          <a:xfrm>
            <a:off x="1371600" y="2971800"/>
            <a:ext cx="6396038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577840"/>
            <a:ext cx="8305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500" b="1" i="0" u="none" strike="noStrike" normalizeH="0" baseline="0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</a:t>
            </a:r>
            <a:r>
              <a:rPr kumimoji="0" lang="en-US" sz="3500" b="1" i="0" u="none" strike="noStrike" normalizeH="0" baseline="0" dirty="0" err="1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nXm-hn-sâbpw</a:t>
            </a:r>
            <a:r>
              <a:rPr kumimoji="0" lang="en-US" sz="3500" b="1" i="0" u="none" strike="noStrike" normalizeH="0" baseline="0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]p{X-</a:t>
            </a:r>
            <a:r>
              <a:rPr kumimoji="0" lang="en-US" sz="3500" b="1" i="0" u="none" strike="noStrike" normalizeH="0" baseline="0" dirty="0" err="1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sâbpw</a:t>
            </a:r>
            <a:r>
              <a:rPr kumimoji="0" lang="en-US" sz="3500" b="1" i="0" u="none" strike="noStrike" normalizeH="0" baseline="0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500" b="1" i="0" u="none" strike="noStrike" normalizeH="0" baseline="0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]cn-ip-</a:t>
            </a:r>
            <a:r>
              <a:rPr lang="en-US" sz="3500" b="1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²m</a:t>
            </a:r>
            <a:r>
              <a:rPr lang="en-US" sz="3500" b="1" dirty="0">
                <a:solidFill>
                  <a:srgbClr val="2D08C8"/>
                </a:solidFill>
                <a:latin typeface="ML-Aathira" pitchFamily="82" charset="0"/>
              </a:rPr>
              <a:t>ß</a:t>
            </a:r>
            <a:r>
              <a:rPr kumimoji="0" lang="en-US" sz="3500" b="1" i="0" u="none" strike="noStrike" normalizeH="0" baseline="0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m-hn-sâbpw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500" b="1" i="0" u="none" strike="noStrike" normalizeH="0" baseline="0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3500" b="1" i="0" u="none" strike="noStrike" normalizeH="0" baseline="0" dirty="0" err="1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ma¯n-emWv</a:t>
            </a:r>
            <a:r>
              <a:rPr kumimoji="0" lang="en-US" sz="3500" b="1" i="0" u="none" strike="noStrike" normalizeH="0" baseline="0" dirty="0">
                <a:solidFill>
                  <a:srgbClr val="2D08C8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amt½mZokm \ÂI-s¸-Sp-¶Xv.</a:t>
            </a:r>
            <a:endParaRPr kumimoji="0" lang="en-US" sz="3500" b="1" i="0" u="none" strike="noStrike" normalizeH="0" baseline="0" dirty="0">
              <a:solidFill>
                <a:srgbClr val="2D08C8"/>
              </a:solidFill>
              <a:latin typeface="ML-Aathira" pitchFamily="82" charset="0"/>
            </a:endParaRPr>
          </a:p>
        </p:txBody>
      </p:sp>
      <p:pic>
        <p:nvPicPr>
          <p:cNvPr id="8" name="Picture 2" descr="C:\Documents and Settings\shghs\Desktop\jainstd3\sacrament\sacrament1.jpg"/>
          <p:cNvPicPr>
            <a:picLocks noChangeAspect="1" noChangeArrowheads="1"/>
          </p:cNvPicPr>
          <p:nvPr/>
        </p:nvPicPr>
        <p:blipFill>
          <a:blip r:embed="rId2"/>
          <a:srcRect r="2748" b="5263"/>
          <a:stretch>
            <a:fillRect/>
          </a:stretch>
        </p:blipFill>
        <p:spPr bwMode="auto">
          <a:xfrm>
            <a:off x="1709057" y="2438400"/>
            <a:ext cx="5682343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1174</TotalTime>
  <Words>186</Words>
  <Application>Microsoft Office PowerPoint</Application>
  <PresentationFormat>On-screen Show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240</cp:revision>
  <dcterms:created xsi:type="dcterms:W3CDTF">2013-05-27T18:37:25Z</dcterms:created>
  <dcterms:modified xsi:type="dcterms:W3CDTF">2013-11-08T06:27:01Z</dcterms:modified>
</cp:coreProperties>
</file>